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Montserrat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84b07dd0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84b07dd0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84b07dd0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84b07dd0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84b07dd0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84b07dd0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84b07dd0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84b07dd0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8aa01ac0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8aa01ac0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8aac5b5b9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8aac5b5b9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8aac5b5b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8aac5b5b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8aac5b5b9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8aac5b5b9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8aac5b5b9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8aac5b5b9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8aac5b5b9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8aac5b5b9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8aac5b5b9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8aac5b5b9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8aa01ac0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8aa01ac0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84b07dd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84b07dd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fonts.google.com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fonts.google.com" TargetMode="External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etbootstrap.com/docs/3.3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etbootstrap.com/docs/3.3/" TargetMode="External"/><Relationship Id="rId4" Type="http://schemas.openxmlformats.org/officeDocument/2006/relationships/hyperlink" Target="https://getbootstrap.com/docs/3.3/components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etbootstrap.com/docs/3.3/getting-started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dafont.com/" TargetMode="External"/><Relationship Id="rId4" Type="http://schemas.openxmlformats.org/officeDocument/2006/relationships/hyperlink" Target="http://www.fontspace.com/" TargetMode="External"/><Relationship Id="rId5" Type="http://schemas.openxmlformats.org/officeDocument/2006/relationships/hyperlink" Target="https://fonts.google.com/" TargetMode="External"/><Relationship Id="rId6" Type="http://schemas.openxmlformats.org/officeDocument/2006/relationships/hyperlink" Target="https://fonts.google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9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4: Content Delivery Networks (CDN)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CDN: Manual loading of fonts</a:t>
            </a:r>
            <a:endParaRPr/>
          </a:p>
        </p:txBody>
      </p:sp>
      <p:sp>
        <p:nvSpPr>
          <p:cNvPr id="194" name="Google Shape;194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Open class-directory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Create a new html file called fonts.html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Go to </a:t>
            </a:r>
            <a:r>
              <a:rPr lang="en" u="sng">
                <a:solidFill>
                  <a:schemeClr val="hlink"/>
                </a:solidFill>
                <a:hlinkClick r:id="rId3"/>
              </a:rPr>
              <a:t>Google Fonts</a:t>
            </a:r>
            <a:r>
              <a:rPr lang="en"/>
              <a:t> and download a font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Unzip the file of the font you selected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Take that font file and place inside of class-directory/assets/fonts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Create a fonts.css file inside of class-directory/assets/stylesheets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Inside the CSS file link up @font-face rule for your downloaded font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Back to fonts.html link up fonts.css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Test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1285875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CDN: Load fonts by CDN</a:t>
            </a:r>
            <a:endParaRPr/>
          </a:p>
        </p:txBody>
      </p:sp>
      <p:sp>
        <p:nvSpPr>
          <p:cNvPr id="205" name="Google Shape;205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Create a file called fonts-cdn.html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Go back go </a:t>
            </a:r>
            <a:r>
              <a:rPr lang="en" u="sng">
                <a:solidFill>
                  <a:schemeClr val="hlink"/>
                </a:solidFill>
                <a:hlinkClick r:id="rId3"/>
              </a:rPr>
              <a:t>Google Fonts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Select the font you had prior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Highlight the &lt;link .../&gt;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Paste link in &lt;head&gt; of your HTML file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Create a new CSS file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assets/stylesheets/fonts-cdn.css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Create a CSS rule and paste in the font family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View your code in the browser</a:t>
            </a:r>
            <a:endParaRPr/>
          </a:p>
        </p:txBody>
      </p:sp>
      <p:pic>
        <p:nvPicPr>
          <p:cNvPr id="206" name="Google Shape;20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5347" y="1346337"/>
            <a:ext cx="3359226" cy="335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CDN: Recap</a:t>
            </a:r>
            <a:endParaRPr/>
          </a:p>
        </p:txBody>
      </p:sp>
      <p:sp>
        <p:nvSpPr>
          <p:cNvPr id="212" name="Google Shape;212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Content delivery networks are the transparent backbone of the Internet in charge of content delivery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 matter what you do or what type of content you consume chances are it is being powered by some type of CDN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CDNs minimize the distance between users locations and the web servers allow for better performance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Spreads out your content so it is not in a single location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CDN: Homework</a:t>
            </a:r>
            <a:endParaRPr/>
          </a:p>
        </p:txBody>
      </p:sp>
      <p:sp>
        <p:nvSpPr>
          <p:cNvPr id="218" name="Google Shape;218;p26"/>
          <p:cNvSpPr txBox="1"/>
          <p:nvPr>
            <p:ph idx="1" type="body"/>
          </p:nvPr>
        </p:nvSpPr>
        <p:spPr>
          <a:xfrm>
            <a:off x="1297500" y="1567550"/>
            <a:ext cx="3148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Reading: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 12 &amp; 14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Finish Designing pages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Media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Merch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Tour Dates</a:t>
            </a:r>
            <a:endParaRPr/>
          </a:p>
        </p:txBody>
      </p:sp>
      <p:pic>
        <p:nvPicPr>
          <p:cNvPr id="219" name="Google Shape;2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2207" y="721450"/>
            <a:ext cx="2089075" cy="37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CDN</a:t>
            </a:r>
            <a:r>
              <a:rPr lang="en"/>
              <a:t>: Questions over reading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35130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Ch. 10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Font families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Styling text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Font sizing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etc.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Ch. 11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HTML5 Shiv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Normalize CSS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Box Model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Changing Background</a:t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8300" y="1460250"/>
            <a:ext cx="4846750" cy="271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CDN: What &amp; Why</a:t>
            </a:r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CDN stands for “content delivery network” or “content distribution network”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CDN allows for the quick transfer of assets needed for loading Internet content including HTML pages, JavaScript Files, Stylesheets, images, and videos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“CDN nodes are usually deployed in multiple locations, often over multiple backbones, Benefits include reducing bandwidth costs, improving page load times, or increasing global availability of content”.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CDN: When will we use them?</a:t>
            </a:r>
            <a:endParaRPr/>
          </a:p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CDN are vastly important and one way you can implement them is within your own projects.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For example let’s take a look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Twitter Bootstrap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Twitter Bootstrap is/was an extremely popular framework for building Responsive Frontend websites and application.</a:t>
            </a:r>
            <a:endParaRPr/>
          </a:p>
        </p:txBody>
      </p:sp>
      <p:sp>
        <p:nvSpPr>
          <p:cNvPr id="155" name="Google Shape;155;p16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Let’s build a page that brings in Twitter Bootstrap to demonstrate how you might do this without the </a:t>
            </a:r>
            <a:r>
              <a:rPr lang="en"/>
              <a:t>assistance</a:t>
            </a:r>
            <a:r>
              <a:rPr lang="en"/>
              <a:t> of a CDN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CDN: Demonstrate Twitter Bootstrap (TWBS)</a:t>
            </a:r>
            <a:endParaRPr/>
          </a:p>
        </p:txBody>
      </p:sp>
      <p:sp>
        <p:nvSpPr>
          <p:cNvPr id="161" name="Google Shape;161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Open class-directory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Create a new folder called Fonts inside of class-directory/assets/fonts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Create bootstrap.html file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Download </a:t>
            </a:r>
            <a:r>
              <a:rPr lang="en" u="sng">
                <a:solidFill>
                  <a:schemeClr val="hlink"/>
                </a:solidFill>
                <a:hlinkClick r:id="rId3"/>
              </a:rPr>
              <a:t>Twitter Bootstrap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Unzip TWBS assets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Place the assets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bootstrap-3.3.7-dist/css/bootstrap.min.css &gt;&gt;&gt; class-directory/assets/css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Don’t worry about JavaScript files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bootstrap-3.3.7-dist/fonts/* &gt;&gt;&gt; class-directory/assets/fonts</a:t>
            </a:r>
            <a:endParaRPr/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The * means all the files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On Twitter Bootstrap site visit </a:t>
            </a:r>
            <a:r>
              <a:rPr lang="en" u="sng">
                <a:solidFill>
                  <a:schemeClr val="hlink"/>
                </a:solidFill>
                <a:hlinkClick r:id="rId4"/>
              </a:rPr>
              <a:t>Components</a:t>
            </a:r>
            <a:r>
              <a:rPr lang="en"/>
              <a:t> and paste in some examples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CDN: Manual file placement</a:t>
            </a:r>
            <a:endParaRPr/>
          </a:p>
        </p:txBody>
      </p:sp>
      <p:sp>
        <p:nvSpPr>
          <p:cNvPr id="167" name="Google Shape;167;p1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that example we had to manually go out to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Go to the website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Download the files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Unpack the files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Place the asset files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Code</a:t>
            </a:r>
            <a:endParaRPr/>
          </a:p>
        </p:txBody>
      </p:sp>
      <p:sp>
        <p:nvSpPr>
          <p:cNvPr id="168" name="Google Shape;168;p1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 isn’t a ton of work in this example but what if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You had to do this for 30 different tools, plugins, etc.?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You are serving files from your server say in the US. What if your user is in China?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CDN: How do we implement?</a:t>
            </a:r>
            <a:endParaRPr/>
          </a:p>
        </p:txBody>
      </p:sp>
      <p:sp>
        <p:nvSpPr>
          <p:cNvPr id="174" name="Google Shape;174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Staying in class-directory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Create a new file bootstrap-cdn.html 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Navigate to </a:t>
            </a:r>
            <a:r>
              <a:rPr lang="en" u="sng">
                <a:solidFill>
                  <a:schemeClr val="hlink"/>
                </a:solidFill>
                <a:hlinkClick r:id="rId3"/>
              </a:rPr>
              <a:t>Twitter Boostrap “Getting Started”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Copy the first CDN link for CSS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Paste that link inside your HTML file in the &lt;head&gt;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Now in the &lt;body&gt; copy all the elements you had from bootstrap.html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CDN: FTW</a:t>
            </a:r>
            <a:endParaRPr/>
          </a:p>
        </p:txBody>
      </p:sp>
      <p:sp>
        <p:nvSpPr>
          <p:cNvPr id="180" name="Google Shape;180;p20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you can see with a single line of html and the power of CDN you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 strike="sngStrike"/>
              <a:t>Go to the website</a:t>
            </a:r>
            <a:endParaRPr strike="sngStrike"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trike="sngStrike"/>
              <a:t>Download the files</a:t>
            </a:r>
            <a:endParaRPr strike="sngStrike"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trike="sngStrike"/>
              <a:t>Unpack the files</a:t>
            </a:r>
            <a:endParaRPr strike="sngStrike"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trike="sngStrike"/>
              <a:t>Place the asset files</a:t>
            </a:r>
            <a:endParaRPr strike="sngStrike"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Code</a:t>
            </a:r>
            <a:r>
              <a:rPr lang="en"/>
              <a:t> 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025" y="1597375"/>
            <a:ext cx="3802075" cy="285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CDN: Loading Fonts</a:t>
            </a:r>
            <a:endParaRPr/>
          </a:p>
        </p:txBody>
      </p:sp>
      <p:sp>
        <p:nvSpPr>
          <p:cNvPr id="187" name="Google Shape;187;p21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fonts are a popular and fun way to make your website unique and give your site a bunch of personality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Many popular sites like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DaFont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FontSpace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Are great places to download and use custom fonts</a:t>
            </a:r>
            <a:endParaRPr/>
          </a:p>
        </p:txBody>
      </p:sp>
      <p:sp>
        <p:nvSpPr>
          <p:cNvPr id="188" name="Google Shape;188;p21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this demonstration we are going to load in a custom </a:t>
            </a:r>
            <a:r>
              <a:rPr lang="en" u="sng">
                <a:solidFill>
                  <a:schemeClr val="hlink"/>
                </a:solidFill>
                <a:hlinkClick r:id="rId5"/>
              </a:rPr>
              <a:t>Google Font</a:t>
            </a:r>
            <a:r>
              <a:rPr lang="en" u="sng">
                <a:solidFill>
                  <a:schemeClr val="hlink"/>
                </a:solidFill>
                <a:hlinkClick r:id="rId6"/>
              </a:rPr>
              <a:t>s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Google Fonts is a great site to get amazing professional looking fonts simply and easily for any project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